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1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DD34-E921-4CDF-9773-51985D342514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935C6-4528-479E-AF64-544E87F80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9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5DD34-E921-4CDF-9773-51985D342514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935C6-4528-479E-AF64-544E87F80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0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9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44C6C22-20B1-4D23-8FA7-3645B52EB906}"/>
              </a:ext>
            </a:extLst>
          </p:cNvPr>
          <p:cNvCxnSpPr/>
          <p:nvPr/>
        </p:nvCxnSpPr>
        <p:spPr>
          <a:xfrm>
            <a:off x="3648808" y="4211515"/>
            <a:ext cx="34993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8FF58-C07A-494B-A7AF-594FFF199801}"/>
              </a:ext>
            </a:extLst>
          </p:cNvPr>
          <p:cNvSpPr txBox="1"/>
          <p:nvPr/>
        </p:nvSpPr>
        <p:spPr>
          <a:xfrm>
            <a:off x="7376746" y="4000500"/>
            <a:ext cx="128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 후 조정</a:t>
            </a:r>
          </a:p>
        </p:txBody>
      </p:sp>
    </p:spTree>
    <p:extLst>
      <p:ext uri="{BB962C8B-B14F-4D97-AF65-F5344CB8AC3E}">
        <p14:creationId xmlns:p14="http://schemas.microsoft.com/office/powerpoint/2010/main" val="3107940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9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DD266-5969-4D2B-888F-D2B801187F4F}"/>
              </a:ext>
            </a:extLst>
          </p:cNvPr>
          <p:cNvSpPr txBox="1"/>
          <p:nvPr/>
        </p:nvSpPr>
        <p:spPr>
          <a:xfrm>
            <a:off x="3552091" y="659424"/>
            <a:ext cx="1512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사람을 가정하고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90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2CA0C9BF-8CFD-42F3-B0B3-3B09B436EC62}"/>
              </a:ext>
            </a:extLst>
          </p:cNvPr>
          <p:cNvSpPr/>
          <p:nvPr/>
        </p:nvSpPr>
        <p:spPr>
          <a:xfrm flipH="1">
            <a:off x="158262" y="5460023"/>
            <a:ext cx="184638" cy="24618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48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0339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57C06-BC4B-449D-9706-EC780EA8CF16}"/>
              </a:ext>
            </a:extLst>
          </p:cNvPr>
          <p:cNvSpPr txBox="1"/>
          <p:nvPr/>
        </p:nvSpPr>
        <p:spPr>
          <a:xfrm>
            <a:off x="5899638" y="4018084"/>
            <a:ext cx="222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 위치보정</a:t>
            </a:r>
            <a:r>
              <a:rPr lang="en-US" altLang="ko-KR" dirty="0"/>
              <a:t>(</a:t>
            </a:r>
            <a:r>
              <a:rPr lang="ko-KR" altLang="en-US" dirty="0"/>
              <a:t>지형에 따라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DCD7F5-B6D8-42B2-82E6-4704D6A295D1}"/>
              </a:ext>
            </a:extLst>
          </p:cNvPr>
          <p:cNvSpPr txBox="1"/>
          <p:nvPr/>
        </p:nvSpPr>
        <p:spPr>
          <a:xfrm>
            <a:off x="7693267" y="5033609"/>
            <a:ext cx="1696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</a:t>
            </a:r>
            <a:r>
              <a:rPr lang="ko-KR" altLang="en-US" dirty="0" err="1"/>
              <a:t>업뎃</a:t>
            </a:r>
            <a:endParaRPr lang="en-US" altLang="ko-KR" dirty="0"/>
          </a:p>
          <a:p>
            <a:r>
              <a:rPr lang="ko-KR" altLang="en-US" dirty="0"/>
              <a:t>시점이 이상해질 경우 보정</a:t>
            </a:r>
          </a:p>
        </p:txBody>
      </p:sp>
    </p:spTree>
    <p:extLst>
      <p:ext uri="{BB962C8B-B14F-4D97-AF65-F5344CB8AC3E}">
        <p14:creationId xmlns:p14="http://schemas.microsoft.com/office/powerpoint/2010/main" val="340765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6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749BF-A579-4E97-B28C-7D4246188474}"/>
              </a:ext>
            </a:extLst>
          </p:cNvPr>
          <p:cNvSpPr txBox="1"/>
          <p:nvPr/>
        </p:nvSpPr>
        <p:spPr>
          <a:xfrm>
            <a:off x="6471138" y="1332034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게임에 </a:t>
            </a:r>
            <a:r>
              <a:rPr lang="ko-KR" altLang="en-US"/>
              <a:t>맞도록 변경</a:t>
            </a:r>
            <a:endParaRPr lang="ko-KR" altLang="en-US" dirty="0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B9FD31C9-83C2-4FB5-8A5A-C51812FE7573}"/>
              </a:ext>
            </a:extLst>
          </p:cNvPr>
          <p:cNvSpPr/>
          <p:nvPr/>
        </p:nvSpPr>
        <p:spPr>
          <a:xfrm>
            <a:off x="0" y="4730262"/>
            <a:ext cx="492369" cy="36927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43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6C4A6-AD1C-43AE-B5D2-28E4FD10A397}"/>
              </a:ext>
            </a:extLst>
          </p:cNvPr>
          <p:cNvSpPr txBox="1"/>
          <p:nvPr/>
        </p:nvSpPr>
        <p:spPr>
          <a:xfrm>
            <a:off x="7323992" y="2549769"/>
            <a:ext cx="147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1/3</a:t>
            </a:r>
            <a:r>
              <a:rPr lang="ko-KR" altLang="en-US" dirty="0"/>
              <a:t>인칭으로 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8A8DE-51DF-4D87-86F2-2C927E7F9D08}"/>
              </a:ext>
            </a:extLst>
          </p:cNvPr>
          <p:cNvSpPr txBox="1"/>
          <p:nvPr/>
        </p:nvSpPr>
        <p:spPr>
          <a:xfrm>
            <a:off x="2672861" y="3437792"/>
            <a:ext cx="305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플레이어는 </a:t>
            </a:r>
            <a:r>
              <a:rPr lang="en-US" altLang="ko-KR" sz="1400" dirty="0" err="1"/>
              <a:t>x.z</a:t>
            </a:r>
            <a:r>
              <a:rPr lang="ko-KR" altLang="en-US" sz="1400" dirty="0"/>
              <a:t>축 회전 불가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4C816-E62C-4B8A-948B-B4F21991F496}"/>
              </a:ext>
            </a:extLst>
          </p:cNvPr>
          <p:cNvSpPr txBox="1"/>
          <p:nvPr/>
        </p:nvSpPr>
        <p:spPr>
          <a:xfrm>
            <a:off x="6137031" y="4598377"/>
            <a:ext cx="3006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회전 제한이 사라짐</a:t>
            </a:r>
          </a:p>
        </p:txBody>
      </p:sp>
    </p:spTree>
    <p:extLst>
      <p:ext uri="{BB962C8B-B14F-4D97-AF65-F5344CB8AC3E}">
        <p14:creationId xmlns:p14="http://schemas.microsoft.com/office/powerpoint/2010/main" val="361953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52EAD39-2409-4A12-9F86-0390C8A7A3CF}"/>
              </a:ext>
            </a:extLst>
          </p:cNvPr>
          <p:cNvCxnSpPr/>
          <p:nvPr/>
        </p:nvCxnSpPr>
        <p:spPr>
          <a:xfrm flipH="1">
            <a:off x="7464669" y="2417885"/>
            <a:ext cx="237393" cy="8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DF8E75F-E543-4D32-B82E-8263411FF677}"/>
              </a:ext>
            </a:extLst>
          </p:cNvPr>
          <p:cNvSpPr txBox="1"/>
          <p:nvPr/>
        </p:nvSpPr>
        <p:spPr>
          <a:xfrm>
            <a:off x="7702062" y="2044143"/>
            <a:ext cx="12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육면체의 크기 만큼 보정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6268F-5AE4-4CF4-BFB5-03283214CE5C}"/>
              </a:ext>
            </a:extLst>
          </p:cNvPr>
          <p:cNvSpPr txBox="1"/>
          <p:nvPr/>
        </p:nvSpPr>
        <p:spPr>
          <a:xfrm>
            <a:off x="2971799" y="3525716"/>
            <a:ext cx="199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밑으로 내려가지 못하도록 설정</a:t>
            </a:r>
          </a:p>
        </p:txBody>
      </p:sp>
    </p:spTree>
    <p:extLst>
      <p:ext uri="{BB962C8B-B14F-4D97-AF65-F5344CB8AC3E}">
        <p14:creationId xmlns:p14="http://schemas.microsoft.com/office/powerpoint/2010/main" val="355105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A8B50-1156-472C-8306-B475E9127BFC}"/>
              </a:ext>
            </a:extLst>
          </p:cNvPr>
          <p:cNvSpPr txBox="1"/>
          <p:nvPr/>
        </p:nvSpPr>
        <p:spPr>
          <a:xfrm>
            <a:off x="738554" y="4440115"/>
            <a:ext cx="1978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</a:t>
            </a:r>
            <a:r>
              <a:rPr lang="ko-KR" altLang="en-US" dirty="0" err="1"/>
              <a:t>땅위로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아님 가리는 걸 투명하게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934B154-5C67-4435-83F2-6706E84B3ACD}"/>
              </a:ext>
            </a:extLst>
          </p:cNvPr>
          <p:cNvCxnSpPr/>
          <p:nvPr/>
        </p:nvCxnSpPr>
        <p:spPr>
          <a:xfrm flipH="1">
            <a:off x="7297615" y="2127738"/>
            <a:ext cx="246185" cy="6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284C53-8A72-4D5D-B43A-7883924EE573}"/>
              </a:ext>
            </a:extLst>
          </p:cNvPr>
          <p:cNvSpPr txBox="1"/>
          <p:nvPr/>
        </p:nvSpPr>
        <p:spPr>
          <a:xfrm>
            <a:off x="7420707" y="1943072"/>
            <a:ext cx="145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평균적으로</a:t>
            </a:r>
          </a:p>
        </p:txBody>
      </p:sp>
    </p:spTree>
    <p:extLst>
      <p:ext uri="{BB962C8B-B14F-4D97-AF65-F5344CB8AC3E}">
        <p14:creationId xmlns:p14="http://schemas.microsoft.com/office/powerpoint/2010/main" val="145090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34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5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6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7923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EE791-156E-44BB-BFD9-27EA60378AC3}"/>
              </a:ext>
            </a:extLst>
          </p:cNvPr>
          <p:cNvSpPr txBox="1"/>
          <p:nvPr/>
        </p:nvSpPr>
        <p:spPr>
          <a:xfrm>
            <a:off x="6585438" y="3763108"/>
            <a:ext cx="123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몸이 회전 </a:t>
            </a:r>
            <a:r>
              <a:rPr lang="en-US" altLang="ko-KR" dirty="0"/>
              <a:t>-&gt; </a:t>
            </a:r>
            <a:r>
              <a:rPr lang="ko-KR" altLang="en-US" dirty="0"/>
              <a:t>플레이어 </a:t>
            </a:r>
            <a:r>
              <a:rPr lang="ko-KR" altLang="en-US" dirty="0" err="1"/>
              <a:t>업벡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A25D8-34D2-4F1E-9457-B86D043BCE08}"/>
              </a:ext>
            </a:extLst>
          </p:cNvPr>
          <p:cNvSpPr txBox="1"/>
          <p:nvPr/>
        </p:nvSpPr>
        <p:spPr>
          <a:xfrm>
            <a:off x="3622431" y="4281854"/>
            <a:ext cx="245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고개를 </a:t>
            </a:r>
            <a:r>
              <a:rPr lang="en-US" altLang="ko-KR" dirty="0"/>
              <a:t>v</a:t>
            </a:r>
            <a:r>
              <a:rPr lang="ko-KR" altLang="en-US" dirty="0"/>
              <a:t>로 까딱까딱</a:t>
            </a:r>
          </a:p>
        </p:txBody>
      </p:sp>
    </p:spTree>
    <p:extLst>
      <p:ext uri="{BB962C8B-B14F-4D97-AF65-F5344CB8AC3E}">
        <p14:creationId xmlns:p14="http://schemas.microsoft.com/office/powerpoint/2010/main" val="169868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6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9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04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6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9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9249BF-A514-4A73-8D9C-2A1EF6245FE1}"/>
              </a:ext>
            </a:extLst>
          </p:cNvPr>
          <p:cNvSpPr txBox="1"/>
          <p:nvPr/>
        </p:nvSpPr>
        <p:spPr>
          <a:xfrm>
            <a:off x="6840415" y="237392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그리기 전에 </a:t>
            </a:r>
            <a:r>
              <a:rPr lang="ko-KR" altLang="en-US" dirty="0" err="1"/>
              <a:t>없애버리기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7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6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42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4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95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F3D61C-D91A-4BB4-A5CF-BB2F2449FFF5}"/>
              </a:ext>
            </a:extLst>
          </p:cNvPr>
          <p:cNvCxnSpPr/>
          <p:nvPr/>
        </p:nvCxnSpPr>
        <p:spPr>
          <a:xfrm flipH="1">
            <a:off x="4114800" y="993531"/>
            <a:ext cx="386862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4817C0-FC0F-4195-B032-2D1BEADED4F8}"/>
              </a:ext>
            </a:extLst>
          </p:cNvPr>
          <p:cNvSpPr txBox="1"/>
          <p:nvPr/>
        </p:nvSpPr>
        <p:spPr>
          <a:xfrm>
            <a:off x="4659923" y="720969"/>
            <a:ext cx="255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내적값이</a:t>
            </a:r>
            <a:r>
              <a:rPr lang="ko-KR" altLang="en-US" dirty="0"/>
              <a:t> </a:t>
            </a:r>
            <a:r>
              <a:rPr lang="ko-KR" altLang="en-US" dirty="0" err="1"/>
              <a:t>되버림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CA1605B-C01C-4158-BC80-D485B9EBB36D}"/>
              </a:ext>
            </a:extLst>
          </p:cNvPr>
          <p:cNvCxnSpPr>
            <a:cxnSpLocks/>
          </p:cNvCxnSpPr>
          <p:nvPr/>
        </p:nvCxnSpPr>
        <p:spPr>
          <a:xfrm flipH="1">
            <a:off x="7069015" y="993531"/>
            <a:ext cx="263770" cy="94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BAFAD5-D795-4E44-9BC9-9CF64489DAD8}"/>
              </a:ext>
            </a:extLst>
          </p:cNvPr>
          <p:cNvSpPr txBox="1"/>
          <p:nvPr/>
        </p:nvSpPr>
        <p:spPr>
          <a:xfrm>
            <a:off x="7218485" y="307731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</a:t>
            </a:r>
            <a:r>
              <a:rPr lang="ko-KR" altLang="en-US"/>
              <a:t>변환으로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DCE9F4-B703-4A79-97C9-5D3433E360E0}"/>
              </a:ext>
            </a:extLst>
          </p:cNvPr>
          <p:cNvCxnSpPr/>
          <p:nvPr/>
        </p:nvCxnSpPr>
        <p:spPr>
          <a:xfrm>
            <a:off x="9020908" y="954062"/>
            <a:ext cx="474784" cy="34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1111EF-B958-4BA4-9A39-7F1E2F46EBE5}"/>
              </a:ext>
            </a:extLst>
          </p:cNvPr>
          <p:cNvSpPr txBox="1"/>
          <p:nvPr/>
        </p:nvSpPr>
        <p:spPr>
          <a:xfrm>
            <a:off x="9284677" y="1608992"/>
            <a:ext cx="148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이걸로 </a:t>
            </a:r>
            <a:r>
              <a:rPr lang="ko-KR" altLang="en-US" dirty="0" err="1"/>
              <a:t>바운딩</a:t>
            </a:r>
            <a:r>
              <a:rPr lang="ko-KR" altLang="en-US" dirty="0"/>
              <a:t> </a:t>
            </a:r>
            <a:r>
              <a:rPr lang="ko-KR" altLang="en-US" dirty="0" err="1"/>
              <a:t>프러스텀을</a:t>
            </a:r>
            <a:r>
              <a:rPr lang="ko-KR" altLang="en-US" dirty="0"/>
              <a:t>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773088-73C4-4F0E-A35E-403D384B3822}"/>
              </a:ext>
            </a:extLst>
          </p:cNvPr>
          <p:cNvCxnSpPr>
            <a:endCxn id="13" idx="2"/>
          </p:cNvCxnSpPr>
          <p:nvPr/>
        </p:nvCxnSpPr>
        <p:spPr>
          <a:xfrm flipV="1">
            <a:off x="9900138" y="2809321"/>
            <a:ext cx="127489" cy="619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BA1DB-EFEE-47A2-9606-4436CCF1737F}"/>
              </a:ext>
            </a:extLst>
          </p:cNvPr>
          <p:cNvSpPr txBox="1"/>
          <p:nvPr/>
        </p:nvSpPr>
        <p:spPr>
          <a:xfrm>
            <a:off x="9144000" y="3578469"/>
            <a:ext cx="23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역으로 월드 위치로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19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59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4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4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6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8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4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BD4B7-7358-4F20-B7E5-A2CDC7AFE76C}"/>
              </a:ext>
            </a:extLst>
          </p:cNvPr>
          <p:cNvSpPr txBox="1"/>
          <p:nvPr/>
        </p:nvSpPr>
        <p:spPr>
          <a:xfrm>
            <a:off x="6611815" y="430823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세상은 반대방향으로 </a:t>
            </a:r>
            <a:r>
              <a:rPr lang="ko-KR" altLang="en-US" dirty="0" err="1"/>
              <a:t>가는것처럼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611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51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9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15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88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39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9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BE70D-F3AE-4676-A055-E1627030C7B9}"/>
              </a:ext>
            </a:extLst>
          </p:cNvPr>
          <p:cNvSpPr txBox="1"/>
          <p:nvPr/>
        </p:nvSpPr>
        <p:spPr>
          <a:xfrm>
            <a:off x="7552592" y="2066192"/>
            <a:ext cx="167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1,3 </a:t>
            </a:r>
            <a:r>
              <a:rPr lang="ko-KR" altLang="en-US" dirty="0"/>
              <a:t>마음대로</a:t>
            </a:r>
            <a:r>
              <a:rPr lang="en-US" altLang="ko-KR" dirty="0"/>
              <a:t> </a:t>
            </a:r>
            <a:r>
              <a:rPr lang="ko-KR" altLang="en-US" dirty="0"/>
              <a:t>회전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A278187-661A-4571-B78E-92A25BBEFEC7}"/>
              </a:ext>
            </a:extLst>
          </p:cNvPr>
          <p:cNvCxnSpPr/>
          <p:nvPr/>
        </p:nvCxnSpPr>
        <p:spPr>
          <a:xfrm>
            <a:off x="1828800" y="483577"/>
            <a:ext cx="351692" cy="518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0E74EB-5B26-4891-853F-F35149FE5FD5}"/>
              </a:ext>
            </a:extLst>
          </p:cNvPr>
          <p:cNvSpPr txBox="1"/>
          <p:nvPr/>
        </p:nvSpPr>
        <p:spPr>
          <a:xfrm>
            <a:off x="782515" y="140677"/>
            <a:ext cx="189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&lt;&gt; </a:t>
            </a:r>
            <a:r>
              <a:rPr lang="ko-KR" altLang="en-US" dirty="0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311462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8792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875D1-BBB1-401C-B681-19FAC0D9F2FA}"/>
              </a:ext>
            </a:extLst>
          </p:cNvPr>
          <p:cNvSpPr txBox="1"/>
          <p:nvPr/>
        </p:nvSpPr>
        <p:spPr>
          <a:xfrm>
            <a:off x="5539154" y="536331"/>
            <a:ext cx="2391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카메라는 세상을 보기위한 객체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플레이어에 속해 있음</a:t>
            </a:r>
            <a:endParaRPr lang="en-US" altLang="ko-KR" dirty="0"/>
          </a:p>
          <a:p>
            <a:r>
              <a:rPr lang="ko-KR" altLang="en-US" dirty="0"/>
              <a:t>플레이어 위치 </a:t>
            </a:r>
            <a:r>
              <a:rPr lang="en-US" altLang="ko-KR" dirty="0"/>
              <a:t>!= </a:t>
            </a:r>
            <a:r>
              <a:rPr lang="ko-KR" altLang="en-US" dirty="0"/>
              <a:t>카메라 위치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009FDB-8ABF-4D91-9914-0E9B417534FD}"/>
              </a:ext>
            </a:extLst>
          </p:cNvPr>
          <p:cNvCxnSpPr/>
          <p:nvPr/>
        </p:nvCxnSpPr>
        <p:spPr>
          <a:xfrm>
            <a:off x="2611315" y="4431323"/>
            <a:ext cx="3253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DD7E88-6F55-433F-9CAB-2026414341D0}"/>
              </a:ext>
            </a:extLst>
          </p:cNvPr>
          <p:cNvSpPr txBox="1"/>
          <p:nvPr/>
        </p:nvSpPr>
        <p:spPr>
          <a:xfrm>
            <a:off x="2936631" y="3956538"/>
            <a:ext cx="1274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보정된는</a:t>
            </a:r>
            <a:r>
              <a:rPr lang="ko-KR" altLang="en-US" dirty="0"/>
              <a:t> </a:t>
            </a:r>
            <a:r>
              <a:rPr lang="ko-KR" altLang="en-US" dirty="0" err="1"/>
              <a:t>위치값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E1ECA-94E6-428D-8449-0DED41DDEC21}"/>
              </a:ext>
            </a:extLst>
          </p:cNvPr>
          <p:cNvSpPr txBox="1"/>
          <p:nvPr/>
        </p:nvSpPr>
        <p:spPr>
          <a:xfrm>
            <a:off x="2347547" y="4431323"/>
            <a:ext cx="210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지연시간 회전 잘 </a:t>
            </a:r>
            <a:r>
              <a:rPr lang="ko-KR" altLang="en-US" dirty="0" err="1"/>
              <a:t>느끼드록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8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</a:t>
            </a:r>
            <a:r>
              <a:rPr lang="en-US" altLang="ko-KR"/>
              <a:t>(Camera)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289</Words>
  <Application>Microsoft Office PowerPoint</Application>
  <PresentationFormat>화면 슬라이드 쇼(4:3)</PresentationFormat>
  <Paragraphs>75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Lucida Sans Unicode</vt:lpstr>
      <vt:lpstr>Office 테마</vt:lpstr>
      <vt:lpstr>Game Programming with DirectX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  <vt:lpstr>카메라(Camera)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10</cp:revision>
  <dcterms:created xsi:type="dcterms:W3CDTF">2018-04-15T14:19:16Z</dcterms:created>
  <dcterms:modified xsi:type="dcterms:W3CDTF">2018-06-14T06:18:55Z</dcterms:modified>
</cp:coreProperties>
</file>